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5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 varScale="1">
        <p:scale>
          <a:sx n="109" d="100"/>
          <a:sy n="109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771-787A-411E-A5EE-07814F4F0DEA}" type="datetimeFigureOut">
              <a:rPr lang="en-US" smtClean="0"/>
              <a:pPr/>
              <a:t>6/18/14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03F2-8EF2-4867-8D41-AFB0BAA4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7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771-787A-411E-A5EE-07814F4F0DEA}" type="datetimeFigureOut">
              <a:rPr lang="en-US" smtClean="0"/>
              <a:pPr/>
              <a:t>6/18/14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03F2-8EF2-4867-8D41-AFB0BAA4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1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771-787A-411E-A5EE-07814F4F0DEA}" type="datetimeFigureOut">
              <a:rPr lang="en-US" smtClean="0"/>
              <a:pPr/>
              <a:t>6/18/14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03F2-8EF2-4867-8D41-AFB0BAA4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771-787A-411E-A5EE-07814F4F0DEA}" type="datetimeFigureOut">
              <a:rPr lang="en-US" smtClean="0"/>
              <a:pPr/>
              <a:t>6/18/14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03F2-8EF2-4867-8D41-AFB0BAA4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2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771-787A-411E-A5EE-07814F4F0DEA}" type="datetimeFigureOut">
              <a:rPr lang="en-US" smtClean="0"/>
              <a:pPr/>
              <a:t>6/18/14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03F2-8EF2-4867-8D41-AFB0BAA4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7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771-787A-411E-A5EE-07814F4F0DEA}" type="datetimeFigureOut">
              <a:rPr lang="en-US" smtClean="0"/>
              <a:pPr/>
              <a:t>6/18/14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03F2-8EF2-4867-8D41-AFB0BAA4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6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771-787A-411E-A5EE-07814F4F0DEA}" type="datetimeFigureOut">
              <a:rPr lang="en-US" smtClean="0"/>
              <a:pPr/>
              <a:t>6/18/14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03F2-8EF2-4867-8D41-AFB0BAA4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6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771-787A-411E-A5EE-07814F4F0DEA}" type="datetimeFigureOut">
              <a:rPr lang="en-US" smtClean="0"/>
              <a:pPr/>
              <a:t>6/18/14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03F2-8EF2-4867-8D41-AFB0BAA4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3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771-787A-411E-A5EE-07814F4F0DEA}" type="datetimeFigureOut">
              <a:rPr lang="en-US" smtClean="0"/>
              <a:pPr/>
              <a:t>6/18/14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03F2-8EF2-4867-8D41-AFB0BAA4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5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771-787A-411E-A5EE-07814F4F0DEA}" type="datetimeFigureOut">
              <a:rPr lang="en-US" smtClean="0"/>
              <a:pPr/>
              <a:t>6/18/14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03F2-8EF2-4867-8D41-AFB0BAA4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9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771-787A-411E-A5EE-07814F4F0DEA}" type="datetimeFigureOut">
              <a:rPr lang="en-US" smtClean="0"/>
              <a:pPr/>
              <a:t>6/18/14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03F2-8EF2-4867-8D41-AFB0BAA4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4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12771-787A-411E-A5EE-07814F4F0DEA}" type="datetimeFigureOut">
              <a:rPr lang="en-US" smtClean="0"/>
              <a:pPr/>
              <a:t>6/18/14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203F2-8EF2-4867-8D41-AFB0BAA4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Guide to Making Figures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Kyle Patrick</a:t>
            </a:r>
          </a:p>
          <a:p>
            <a:r>
              <a:rPr lang="en-US" dirty="0" smtClean="0"/>
              <a:t>Matt Nelson</a:t>
            </a:r>
          </a:p>
          <a:p>
            <a:r>
              <a:rPr lang="en-US" dirty="0" smtClean="0"/>
              <a:t>Sarah Smith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6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Importing into a word document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19600" y="1661319"/>
            <a:ext cx="4267200" cy="4449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Right click the selected figure and copy it.</a:t>
            </a:r>
          </a:p>
          <a:p>
            <a:endParaRPr lang="en-US" dirty="0"/>
          </a:p>
          <a:p>
            <a:r>
              <a:rPr lang="en-US" dirty="0" smtClean="0"/>
              <a:t>Open up a Microsoft Word document.</a:t>
            </a:r>
          </a:p>
          <a:p>
            <a:endParaRPr lang="en-US" dirty="0"/>
          </a:p>
          <a:p>
            <a:r>
              <a:rPr lang="en-US" dirty="0" smtClean="0"/>
              <a:t>Right click and paste the figure in word.</a:t>
            </a:r>
          </a:p>
          <a:p>
            <a:endParaRPr lang="en-US" dirty="0"/>
          </a:p>
          <a:p>
            <a:r>
              <a:rPr lang="en-US" dirty="0" smtClean="0"/>
              <a:t>Adjust the figure to fit the document.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25" b="62500"/>
          <a:stretch/>
        </p:blipFill>
        <p:spPr bwMode="auto">
          <a:xfrm>
            <a:off x="457200" y="1873659"/>
            <a:ext cx="3048000" cy="402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own Arrow 11"/>
          <p:cNvSpPr/>
          <p:nvPr/>
        </p:nvSpPr>
        <p:spPr>
          <a:xfrm rot="2700001">
            <a:off x="2753567" y="4561634"/>
            <a:ext cx="533400" cy="838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418634" y="2057400"/>
            <a:ext cx="848566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77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/>
          <a:lstStyle/>
          <a:p>
            <a:r>
              <a:rPr lang="en-US" smtClean="0"/>
              <a:t>Why Power Point?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Easy to manage</a:t>
            </a:r>
          </a:p>
          <a:p>
            <a:r>
              <a:rPr lang="en-US" dirty="0" smtClean="0"/>
              <a:t>Easy to crop, edit, and rotate pictures</a:t>
            </a:r>
          </a:p>
          <a:p>
            <a:r>
              <a:rPr lang="en-US" dirty="0" smtClean="0"/>
              <a:t>Proper alignment and adjustment</a:t>
            </a:r>
          </a:p>
          <a:p>
            <a:r>
              <a:rPr lang="en-US" dirty="0" smtClean="0"/>
              <a:t>Variety of tools </a:t>
            </a:r>
          </a:p>
          <a:p>
            <a:r>
              <a:rPr lang="en-US" dirty="0" smtClean="0"/>
              <a:t>Very professional results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0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Instructions through power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up power point document.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to insert tab and click “picture”.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desired pictures from documents.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-1" r="80149" b="75208"/>
          <a:stretch/>
        </p:blipFill>
        <p:spPr>
          <a:xfrm>
            <a:off x="152400" y="1041263"/>
            <a:ext cx="3340100" cy="24511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3422788">
            <a:off x="1154383" y="2329509"/>
            <a:ext cx="1051618" cy="8744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657600" y="2438400"/>
            <a:ext cx="990600" cy="374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15585" r="47492" b="41804"/>
          <a:stretch/>
        </p:blipFill>
        <p:spPr bwMode="auto">
          <a:xfrm>
            <a:off x="152400" y="3657600"/>
            <a:ext cx="4472706" cy="301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 rot="8504319">
            <a:off x="3199216" y="4720937"/>
            <a:ext cx="1447800" cy="990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98233" y="4379055"/>
            <a:ext cx="2059767" cy="954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95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439" y="38100"/>
            <a:ext cx="8229600" cy="1143000"/>
          </a:xfrm>
        </p:spPr>
        <p:txBody>
          <a:bodyPr/>
          <a:lstStyle/>
          <a:p>
            <a:r>
              <a:rPr lang="en-US" dirty="0" smtClean="0"/>
              <a:t>Rotating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" y="3145959"/>
            <a:ext cx="5715000" cy="3581400"/>
          </a:xfrm>
        </p:spPr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800" dirty="0" smtClean="0"/>
              <a:t>Pictures must all face to the left by using the “rotate” tab under “picture tools”.</a:t>
            </a:r>
          </a:p>
          <a:p>
            <a:r>
              <a:rPr lang="en-US" sz="2800" dirty="0" smtClean="0"/>
              <a:t>Further rotation is achieved by clicking on the “green knob” and rotating to the desired direction.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2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9901" y="4152900"/>
            <a:ext cx="1628723" cy="162872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7" r="11913" b="83000"/>
          <a:stretch/>
        </p:blipFill>
        <p:spPr bwMode="auto">
          <a:xfrm>
            <a:off x="228600" y="1238091"/>
            <a:ext cx="49657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12044854">
            <a:off x="3736601" y="2345005"/>
            <a:ext cx="533400" cy="108350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0" t="39981" r="35104" b="33832"/>
          <a:stretch/>
        </p:blipFill>
        <p:spPr bwMode="auto">
          <a:xfrm>
            <a:off x="6629400" y="1225391"/>
            <a:ext cx="2176200" cy="237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5715000" y="2533492"/>
            <a:ext cx="914400" cy="2800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7476674" y="3079536"/>
            <a:ext cx="722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3791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" y="228600"/>
            <a:ext cx="7931150" cy="1143000"/>
          </a:xfrm>
        </p:spPr>
        <p:txBody>
          <a:bodyPr/>
          <a:lstStyle/>
          <a:p>
            <a:r>
              <a:rPr lang="en-US" dirty="0" smtClean="0"/>
              <a:t>Cropping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750" y="3802069"/>
            <a:ext cx="52514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Crop </a:t>
            </a:r>
            <a:r>
              <a:rPr lang="en-US" sz="2400" dirty="0"/>
              <a:t>pictures to reduce un-needed space by clicking and dragging the frame of the picture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46112" y="4828064"/>
            <a:ext cx="1477547" cy="4297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7" r="11913" b="83000"/>
          <a:stretch/>
        </p:blipFill>
        <p:spPr bwMode="auto">
          <a:xfrm>
            <a:off x="304800" y="1991836"/>
            <a:ext cx="49657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 rot="1977024">
            <a:off x="5105400" y="1769365"/>
            <a:ext cx="609600" cy="76599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5608319" y="1215203"/>
            <a:ext cx="3535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Pictures must be same size after cropping by using the “crop” tab under “picture tools”.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8" t="43140" r="35929" b="37473"/>
          <a:stretch/>
        </p:blipFill>
        <p:spPr bwMode="auto">
          <a:xfrm>
            <a:off x="6423659" y="3683000"/>
            <a:ext cx="1905000" cy="194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57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75" y="228600"/>
            <a:ext cx="8229600" cy="1143000"/>
          </a:xfrm>
        </p:spPr>
        <p:txBody>
          <a:bodyPr/>
          <a:lstStyle/>
          <a:p>
            <a:r>
              <a:rPr lang="en-US" dirty="0" smtClean="0"/>
              <a:t>Inserting </a:t>
            </a:r>
            <a:r>
              <a:rPr lang="en-US" dirty="0"/>
              <a:t>A</a:t>
            </a:r>
            <a:r>
              <a:rPr lang="en-US" dirty="0" smtClean="0"/>
              <a:t>rrows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4419600"/>
            <a:ext cx="8229600" cy="23209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Features being studied should </a:t>
            </a:r>
            <a:r>
              <a:rPr lang="en-US" sz="2800" dirty="0"/>
              <a:t>be </a:t>
            </a:r>
            <a:r>
              <a:rPr lang="en-US" sz="2800" dirty="0" smtClean="0"/>
              <a:t>identified by arrows </a:t>
            </a:r>
            <a:r>
              <a:rPr lang="en-US" sz="2800" dirty="0"/>
              <a:t>(</a:t>
            </a:r>
            <a:r>
              <a:rPr lang="en-US" sz="2800" dirty="0" smtClean="0"/>
              <a:t>ex. Ear type).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lick on the “insert” tab, then the “shapes” tab.</a:t>
            </a:r>
            <a:endParaRPr lang="en-US" sz="28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79" b="78414"/>
          <a:stretch/>
        </p:blipFill>
        <p:spPr bwMode="auto">
          <a:xfrm>
            <a:off x="1790700" y="2235200"/>
            <a:ext cx="5460351" cy="187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own Arrow 14"/>
          <p:cNvSpPr/>
          <p:nvPr/>
        </p:nvSpPr>
        <p:spPr>
          <a:xfrm rot="10800000">
            <a:off x="3111499" y="3048000"/>
            <a:ext cx="457200" cy="1066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546275" y="1752600"/>
            <a:ext cx="457200" cy="990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0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55" y="76199"/>
            <a:ext cx="8229600" cy="1073331"/>
          </a:xfrm>
        </p:spPr>
        <p:txBody>
          <a:bodyPr/>
          <a:lstStyle/>
          <a:p>
            <a:r>
              <a:rPr lang="en-US" dirty="0" smtClean="0"/>
              <a:t>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00600"/>
            <a:ext cx="8229600" cy="1828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Labeling requires text boxes. Click on the “insert” tab and then the text box tab. </a:t>
            </a:r>
          </a:p>
          <a:p>
            <a:r>
              <a:rPr lang="en-US" sz="2400" dirty="0" smtClean="0"/>
              <a:t>One must create the text box by clicking on the power point and dragging the mouse.</a:t>
            </a:r>
          </a:p>
          <a:p>
            <a:r>
              <a:rPr lang="en-US" sz="2400" dirty="0" smtClean="0"/>
              <a:t>Label </a:t>
            </a:r>
            <a:r>
              <a:rPr lang="en-US" sz="2400" dirty="0"/>
              <a:t>and letter each </a:t>
            </a:r>
            <a:r>
              <a:rPr lang="en-US" sz="2400" dirty="0" smtClean="0"/>
              <a:t>picture with </a:t>
            </a:r>
            <a:r>
              <a:rPr lang="en-US" sz="2400" dirty="0"/>
              <a:t>black or white font to display professionalism.    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4294" y="2562178"/>
            <a:ext cx="1828800" cy="1828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17" y="2467176"/>
            <a:ext cx="1528690" cy="201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22294" y="235902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Upright ear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63900" y="2555033"/>
            <a:ext cx="358394" cy="173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5694" y="4343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Gray </a:t>
            </a:r>
            <a:r>
              <a:rPr lang="en-US" dirty="0"/>
              <a:t>b</a:t>
            </a:r>
            <a:r>
              <a:rPr lang="en-US" dirty="0" smtClean="0"/>
              <a:t>ulldog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32128" y="274327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4343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 bulldog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83245" y="2282510"/>
            <a:ext cx="129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Floppy ear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154496" y="2515022"/>
            <a:ext cx="3048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44094" y="276418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1834" r="56393" b="85166"/>
          <a:stretch/>
        </p:blipFill>
        <p:spPr bwMode="auto">
          <a:xfrm>
            <a:off x="671177" y="1168400"/>
            <a:ext cx="417503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Down Arrow 13"/>
          <p:cNvSpPr/>
          <p:nvPr/>
        </p:nvSpPr>
        <p:spPr>
          <a:xfrm>
            <a:off x="774700" y="685800"/>
            <a:ext cx="444500" cy="558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5400000">
            <a:off x="4858003" y="1400085"/>
            <a:ext cx="568706" cy="80347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1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 to making description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2000" y="1905000"/>
            <a:ext cx="7696200" cy="3382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Label each figure with a number and place the label under the picture. </a:t>
            </a:r>
          </a:p>
          <a:p>
            <a:endParaRPr lang="en-US" dirty="0" smtClean="0"/>
          </a:p>
          <a:p>
            <a:r>
              <a:rPr lang="en-US" dirty="0" smtClean="0"/>
              <a:t>Explain necessary information about the figure but nothing that was used in the figure itself (such as ear type).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5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Making a </a:t>
            </a:r>
            <a:r>
              <a:rPr lang="en-US" dirty="0" smtClean="0"/>
              <a:t>scale bar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668" y="1981200"/>
            <a:ext cx="8045532" cy="4267200"/>
          </a:xfrm>
        </p:spPr>
        <p:txBody>
          <a:bodyPr/>
          <a:lstStyle/>
          <a:p>
            <a:r>
              <a:rPr lang="en-US" dirty="0" smtClean="0"/>
              <a:t>Obtain the ruler picture used for the experiment.</a:t>
            </a:r>
          </a:p>
          <a:p>
            <a:r>
              <a:rPr lang="en-US" dirty="0" smtClean="0"/>
              <a:t>Insert a line between two of the marks.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= 1mm</a:t>
            </a:r>
          </a:p>
          <a:p>
            <a:r>
              <a:rPr lang="en-US" dirty="0" smtClean="0"/>
              <a:t>This scale bar is placed in the lower right corner of one picture as long as all pictures are of same scale.</a:t>
            </a:r>
            <a:endParaRPr lang="en-US" dirty="0"/>
          </a:p>
        </p:txBody>
      </p:sp>
      <p:pic>
        <p:nvPicPr>
          <p:cNvPr id="14" name="Picture 13" descr="F:\genetics pics\parents\1 cm @ 0.63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22" y="2883555"/>
            <a:ext cx="3619500" cy="929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3714997" y="3850075"/>
            <a:ext cx="495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25687" y="3850075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15492" y="3657600"/>
            <a:ext cx="381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503222" y="3348067"/>
            <a:ext cx="8307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83722" y="4419600"/>
            <a:ext cx="381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5410200" y="3024901"/>
            <a:ext cx="321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place ruler in figure, just the scale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0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375</Words>
  <Application>Microsoft Macintosh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Guide to Making Figures</vt:lpstr>
      <vt:lpstr>Why Power Point?</vt:lpstr>
      <vt:lpstr>Instructions through power point</vt:lpstr>
      <vt:lpstr>Rotating</vt:lpstr>
      <vt:lpstr>Cropping</vt:lpstr>
      <vt:lpstr>Inserting Arrows</vt:lpstr>
      <vt:lpstr>Labeling</vt:lpstr>
      <vt:lpstr>Guide to making description</vt:lpstr>
      <vt:lpstr>Making a scale bar</vt:lpstr>
      <vt:lpstr>Importing into a word document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to Making Figures</dc:title>
  <dc:creator>Kyle</dc:creator>
  <cp:lastModifiedBy>Jennifer Liang</cp:lastModifiedBy>
  <cp:revision>34</cp:revision>
  <dcterms:created xsi:type="dcterms:W3CDTF">2011-11-22T22:15:28Z</dcterms:created>
  <dcterms:modified xsi:type="dcterms:W3CDTF">2014-06-18T23:58:18Z</dcterms:modified>
</cp:coreProperties>
</file>